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2"/>
  </p:notesMasterIdLst>
  <p:sldIdLst>
    <p:sldId id="321" r:id="rId2"/>
    <p:sldId id="383" r:id="rId3"/>
    <p:sldId id="384" r:id="rId4"/>
    <p:sldId id="392" r:id="rId5"/>
    <p:sldId id="395" r:id="rId6"/>
    <p:sldId id="396" r:id="rId7"/>
    <p:sldId id="394" r:id="rId8"/>
    <p:sldId id="393" r:id="rId9"/>
    <p:sldId id="391" r:id="rId10"/>
    <p:sldId id="380" r:id="rId11"/>
  </p:sldIdLst>
  <p:sldSz cx="9144000" cy="6858000" type="screen4x3"/>
  <p:notesSz cx="6797675" cy="9926638"/>
  <p:defaultTextStyle>
    <a:defPPr>
      <a:defRPr lang="zh-TW"/>
    </a:defPPr>
    <a:lvl1pPr marL="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7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3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1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7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83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990033"/>
    <a:srgbClr val="990000"/>
    <a:srgbClr val="FFFFFF"/>
    <a:srgbClr val="808080"/>
    <a:srgbClr val="DDDDDD"/>
    <a:srgbClr val="D60093"/>
    <a:srgbClr val="6600FF"/>
    <a:srgbClr val="9933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2668" y="5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E2DB0-6D03-4A14-A529-BC24DA59C035}" type="datetimeFigureOut">
              <a:rPr lang="zh-TW" altLang="en-US" smtClean="0"/>
              <a:pPr/>
              <a:t>2018/5/29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0D87D-6E2C-4926-813C-3C4FEB94123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147" algn="l" defTabSz="914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1443" algn="l" defTabSz="914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8591" algn="l" defTabSz="914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887" algn="l" defTabSz="914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7183" algn="l" defTabSz="914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014" y="231082"/>
            <a:ext cx="4514047" cy="6316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906116"/>
            <a:ext cx="6858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3417795"/>
            <a:ext cx="6858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2529-FC8E-4803-8D8C-77D618C4E550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54AB-86EB-44DE-A975-723B9F2340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3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2529-FC8E-4803-8D8C-77D618C4E550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54AB-86EB-44DE-A975-723B9F2340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6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2529-FC8E-4803-8D8C-77D618C4E550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54AB-86EB-44DE-A975-723B9F2340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35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28846"/>
            <a:ext cx="1259632" cy="17625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2529-FC8E-4803-8D8C-77D618C4E550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54AB-86EB-44DE-A975-723B9F2340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1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0"/>
            <a:ext cx="3320038" cy="464550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2529-FC8E-4803-8D8C-77D618C4E550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54AB-86EB-44DE-A975-723B9F2340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16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2529-FC8E-4803-8D8C-77D618C4E550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54AB-86EB-44DE-A975-723B9F2340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39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2529-FC8E-4803-8D8C-77D618C4E550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54AB-86EB-44DE-A975-723B9F2340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51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28845"/>
            <a:ext cx="1187624" cy="1661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2529-FC8E-4803-8D8C-77D618C4E550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54AB-86EB-44DE-A975-723B9F2340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97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2529-FC8E-4803-8D8C-77D618C4E550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54AB-86EB-44DE-A975-723B9F2340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0B55CD-9118-4422-924C-1B142CB1E6F8}"/>
              </a:ext>
            </a:extLst>
          </p:cNvPr>
          <p:cNvSpPr/>
          <p:nvPr userDrawn="1"/>
        </p:nvSpPr>
        <p:spPr>
          <a:xfrm>
            <a:off x="0" y="0"/>
            <a:ext cx="9144000" cy="685308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08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2529-FC8E-4803-8D8C-77D618C4E550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54AB-86EB-44DE-A975-723B9F2340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44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2529-FC8E-4803-8D8C-77D618C4E550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54AB-86EB-44DE-A975-723B9F2340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69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A2529-FC8E-4803-8D8C-77D618C4E550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E54AB-86EB-44DE-A975-723B9F2340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3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251520" y="908720"/>
            <a:ext cx="6858000" cy="2387600"/>
          </a:xfrm>
        </p:spPr>
        <p:txBody>
          <a:bodyPr/>
          <a:lstStyle/>
          <a:p>
            <a:r>
              <a:rPr lang="zh-HK" altLang="en-US" sz="4800" dirty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校本兒童發展</a:t>
            </a:r>
            <a:r>
              <a:rPr lang="zh-HK" altLang="en-US" sz="48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基金</a:t>
            </a:r>
            <a:r>
              <a:rPr lang="en-US" altLang="zh-HK" sz="48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/>
            </a:r>
            <a:br>
              <a:rPr lang="en-US" altLang="zh-HK" sz="4800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</a:br>
            <a:r>
              <a:rPr lang="en-US" altLang="zh-HK" sz="4800" dirty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/>
            </a:r>
            <a:br>
              <a:rPr lang="en-US" altLang="zh-HK" sz="4800" dirty="0">
                <a:latin typeface="Adobe 仿宋 Std R" panose="02020400000000000000" pitchFamily="18" charset="-128"/>
                <a:ea typeface="Adobe 仿宋 Std R" panose="02020400000000000000" pitchFamily="18" charset="-128"/>
              </a:rPr>
            </a:br>
            <a:r>
              <a:rPr lang="zh-HK" altLang="en-US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夢工場</a:t>
            </a:r>
            <a:r>
              <a:rPr lang="en-US" altLang="zh-HK" dirty="0" smtClean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@</a:t>
            </a:r>
            <a:r>
              <a:rPr lang="zh-HK" altLang="en-US" dirty="0">
                <a:latin typeface="Adobe 仿宋 Std R" panose="02020400000000000000" pitchFamily="18" charset="-128"/>
                <a:ea typeface="Adobe 仿宋 Std R" panose="02020400000000000000" pitchFamily="18" charset="-128"/>
              </a:rPr>
              <a:t>愛禮信</a:t>
            </a:r>
            <a:endParaRPr lang="zh-HK" altLang="en-US" dirty="0"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251520" y="3717032"/>
            <a:ext cx="6858000" cy="1655762"/>
          </a:xfrm>
        </p:spPr>
        <p:txBody>
          <a:bodyPr>
            <a:normAutofit/>
          </a:bodyPr>
          <a:lstStyle/>
          <a:p>
            <a:r>
              <a:rPr lang="zh-HK" altLang="en-US" sz="2800" dirty="0">
                <a:latin typeface="Yu Gothic UI Semilight" panose="020B0400000000000000" pitchFamily="34" charset="-128"/>
                <a:ea typeface="Yu Gothic UI Semilight" panose="020B0400000000000000" pitchFamily="34" charset="-128"/>
                <a:cs typeface="+mj-cs"/>
              </a:rPr>
              <a:t>何玉芬博士</a:t>
            </a:r>
            <a:endParaRPr lang="en-US" altLang="zh-HK" sz="2800" dirty="0">
              <a:latin typeface="Yu Gothic UI Semilight" panose="020B0400000000000000" pitchFamily="34" charset="-128"/>
              <a:ea typeface="Yu Gothic UI Semilight" panose="020B0400000000000000" pitchFamily="34" charset="-128"/>
              <a:cs typeface="+mj-cs"/>
            </a:endParaRPr>
          </a:p>
          <a:p>
            <a:r>
              <a:rPr lang="zh-HK" altLang="en-US" sz="2800" dirty="0" smtClean="0">
                <a:latin typeface="Yu Gothic UI Semilight" panose="020B0400000000000000" pitchFamily="34" charset="-128"/>
                <a:ea typeface="Yu Gothic UI Semilight" panose="020B0400000000000000" pitchFamily="34" charset="-128"/>
                <a:cs typeface="+mj-cs"/>
              </a:rPr>
              <a:t>迦密愛禮信中學校長</a:t>
            </a:r>
            <a:endParaRPr lang="zh-HK" altLang="en-US" sz="2800" dirty="0">
              <a:latin typeface="Yu Gothic UI Semilight" panose="020B0400000000000000" pitchFamily="34" charset="-128"/>
              <a:ea typeface="Yu Gothic UI Semilight" panose="020B0400000000000000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45737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b="27561"/>
          <a:stretch/>
        </p:blipFill>
        <p:spPr>
          <a:xfrm>
            <a:off x="86580" y="161403"/>
            <a:ext cx="6789676" cy="3018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916832"/>
            <a:ext cx="1877228" cy="1877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字方塊 10"/>
          <p:cNvSpPr txBox="1"/>
          <p:nvPr/>
        </p:nvSpPr>
        <p:spPr>
          <a:xfrm>
            <a:off x="5868144" y="4534843"/>
            <a:ext cx="2880320" cy="1384995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2608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HK" altLang="en-US" sz="2800" dirty="0">
                <a:solidFill>
                  <a:srgbClr val="990033"/>
                </a:solidFill>
              </a:rPr>
              <a:t>「夢</a:t>
            </a:r>
            <a:r>
              <a:rPr lang="zh-HK" altLang="en-US" sz="2800" dirty="0" smtClean="0">
                <a:solidFill>
                  <a:srgbClr val="990033"/>
                </a:solidFill>
              </a:rPr>
              <a:t>工場</a:t>
            </a:r>
            <a:r>
              <a:rPr lang="en-US" altLang="zh-HK" sz="2800" dirty="0" smtClean="0">
                <a:solidFill>
                  <a:srgbClr val="990033"/>
                </a:solidFill>
              </a:rPr>
              <a:t>@</a:t>
            </a:r>
            <a:r>
              <a:rPr lang="zh-HK" altLang="en-US" sz="2800" dirty="0">
                <a:solidFill>
                  <a:srgbClr val="990033"/>
                </a:solidFill>
              </a:rPr>
              <a:t>愛禮信</a:t>
            </a:r>
            <a:r>
              <a:rPr lang="zh-HK" altLang="en-US" sz="2800" dirty="0" smtClean="0">
                <a:solidFill>
                  <a:srgbClr val="990033"/>
                </a:solidFill>
              </a:rPr>
              <a:t>」</a:t>
            </a:r>
            <a:endParaRPr lang="en-US" altLang="zh-HK" sz="2800" smtClean="0">
              <a:solidFill>
                <a:srgbClr val="990033"/>
              </a:solidFill>
            </a:endParaRPr>
          </a:p>
          <a:p>
            <a:r>
              <a:rPr lang="zh-HK" altLang="en-US" sz="2800" smtClean="0">
                <a:solidFill>
                  <a:srgbClr val="990033"/>
                </a:solidFill>
              </a:rPr>
              <a:t>校</a:t>
            </a:r>
            <a:r>
              <a:rPr lang="zh-HK" altLang="en-US" sz="2800" dirty="0">
                <a:solidFill>
                  <a:srgbClr val="990033"/>
                </a:solidFill>
              </a:rPr>
              <a:t>網專頁</a:t>
            </a:r>
            <a:endParaRPr lang="zh-HK" altLang="en-US" sz="2800" dirty="0">
              <a:solidFill>
                <a:srgbClr val="990033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80" y="3501008"/>
            <a:ext cx="5626270" cy="32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4327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51520" y="1268760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6000" dirty="0" smtClean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</a:rPr>
              <a:t>關愛</a:t>
            </a:r>
            <a:r>
              <a:rPr lang="en-US" altLang="zh-HK" sz="6000" dirty="0" smtClean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</a:rPr>
              <a:t>‧</a:t>
            </a:r>
            <a:r>
              <a:rPr lang="zh-HK" altLang="en-US" sz="6000" dirty="0" smtClean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</a:rPr>
              <a:t>機會</a:t>
            </a:r>
            <a:endParaRPr lang="zh-HK" altLang="en-US" sz="6000" dirty="0">
              <a:solidFill>
                <a:schemeClr val="bg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419872" y="2304675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6000" dirty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</a:rPr>
              <a:t>登高</a:t>
            </a:r>
            <a:r>
              <a:rPr lang="en-US" altLang="zh-HK" sz="6000" dirty="0" smtClean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</a:rPr>
              <a:t>‧</a:t>
            </a:r>
            <a:r>
              <a:rPr lang="zh-HK" altLang="en-US" sz="6000" dirty="0" smtClean="0">
                <a:solidFill>
                  <a:schemeClr val="bg1"/>
                </a:solidFill>
                <a:latin typeface="Adobe 仿宋 Std R" panose="02020400000000000000" pitchFamily="18" charset="-128"/>
                <a:ea typeface="Adobe 仿宋 Std R" panose="02020400000000000000" pitchFamily="18" charset="-128"/>
              </a:rPr>
              <a:t>望遠</a:t>
            </a:r>
            <a:endParaRPr lang="zh-HK" altLang="en-US" sz="6000" dirty="0">
              <a:solidFill>
                <a:schemeClr val="bg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394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924" y="2060848"/>
            <a:ext cx="9168924" cy="3356993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3BA96C15-556F-4242-9A6C-7510EC6AD173}"/>
              </a:ext>
            </a:extLst>
          </p:cNvPr>
          <p:cNvSpPr txBox="1"/>
          <p:nvPr/>
        </p:nvSpPr>
        <p:spPr>
          <a:xfrm>
            <a:off x="455082" y="332656"/>
            <a:ext cx="8208912" cy="1532334"/>
          </a:xfrm>
          <a:prstGeom prst="roundRect">
            <a:avLst/>
          </a:prstGeom>
          <a:solidFill>
            <a:srgbClr val="99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「夢工廠</a:t>
            </a:r>
            <a:r>
              <a:rPr lang="en-US" altLang="zh-TW" sz="48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@</a:t>
            </a:r>
            <a:r>
              <a:rPr lang="zh-HK" altLang="en-US" sz="48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愛禮信</a:t>
            </a:r>
            <a:r>
              <a:rPr lang="zh-TW" altLang="en-US" sz="48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」</a:t>
            </a:r>
            <a:endParaRPr lang="en-US" altLang="zh-TW" sz="4800" dirty="0" smtClean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zh-TW" altLang="en-US" sz="36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生命成長、友師同行、目標儲蓄計畫</a:t>
            </a:r>
            <a:endParaRPr lang="en-US" sz="3600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834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848"/>
            <a:ext cx="9150609" cy="3774241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3BA96C15-556F-4242-9A6C-7510EC6AD173}"/>
              </a:ext>
            </a:extLst>
          </p:cNvPr>
          <p:cNvSpPr txBox="1"/>
          <p:nvPr/>
        </p:nvSpPr>
        <p:spPr>
          <a:xfrm>
            <a:off x="395536" y="260648"/>
            <a:ext cx="8208912" cy="919401"/>
          </a:xfrm>
          <a:prstGeom prst="roundRect">
            <a:avLst/>
          </a:prstGeom>
          <a:solidFill>
            <a:srgbClr val="99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校本方案及規劃</a:t>
            </a:r>
            <a:endParaRPr lang="en-US" sz="3600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975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4"/>
            <a:ext cx="4803976" cy="684453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88640"/>
            <a:ext cx="2935032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780928"/>
            <a:ext cx="2687419" cy="3794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6735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4386031" cy="634762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640"/>
            <a:ext cx="4458491" cy="634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59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656"/>
            <a:ext cx="9160010" cy="611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58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99" y="4365104"/>
            <a:ext cx="9158774" cy="216796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92" y="1153906"/>
            <a:ext cx="9158774" cy="320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06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CF445B-98F8-49EF-B87D-AE48062830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7048" y="85384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27BD0B-16C2-4A1B-B217-B6D7F32CDB8F}"/>
              </a:ext>
            </a:extLst>
          </p:cNvPr>
          <p:cNvSpPr txBox="1"/>
          <p:nvPr/>
        </p:nvSpPr>
        <p:spPr>
          <a:xfrm>
            <a:off x="5580112" y="1556792"/>
            <a:ext cx="30963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學校，</a:t>
            </a:r>
            <a:endParaRPr lang="en-US" altLang="zh-TW" sz="4000" dirty="0">
              <a:solidFill>
                <a:schemeClr val="bg1"/>
              </a:solidFill>
              <a:latin typeface="Yu Gothic UI Semilight" panose="020B0400000000000000" pitchFamily="34" charset="-128"/>
              <a:ea typeface="Yu Gothic UI Semilight" panose="020B0400000000000000" pitchFamily="34" charset="-128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是讓學生接觸世界、展望未來的一扇窗。</a:t>
            </a:r>
            <a:endParaRPr lang="en-US" sz="3200" dirty="0">
              <a:solidFill>
                <a:schemeClr val="bg1"/>
              </a:solidFill>
              <a:latin typeface="Yu Gothic UI Semilight" panose="020B0400000000000000" pitchFamily="34" charset="-128"/>
              <a:ea typeface="Yu Gothic UI Semilight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059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4764</TotalTime>
  <Words>71</Words>
  <Application>Microsoft Office PowerPoint</Application>
  <PresentationFormat>如螢幕大小 (4:3)</PresentationFormat>
  <Paragraphs>12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8" baseType="lpstr">
      <vt:lpstr>Adobe 仿宋 Std R</vt:lpstr>
      <vt:lpstr>Yu Gothic UI</vt:lpstr>
      <vt:lpstr>Yu Gothic UI Semilight</vt:lpstr>
      <vt:lpstr>新細明體</vt:lpstr>
      <vt:lpstr>Arial</vt:lpstr>
      <vt:lpstr>Calibri</vt:lpstr>
      <vt:lpstr>Calibri Light</vt:lpstr>
      <vt:lpstr>Custom Design</vt:lpstr>
      <vt:lpstr>校本兒童發展基金  夢工場@愛禮信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lck</dc:creator>
  <cp:lastModifiedBy>HO YUK FAN</cp:lastModifiedBy>
  <cp:revision>376</cp:revision>
  <cp:lastPrinted>2017-10-17T04:16:18Z</cp:lastPrinted>
  <dcterms:created xsi:type="dcterms:W3CDTF">2016-09-27T01:50:45Z</dcterms:created>
  <dcterms:modified xsi:type="dcterms:W3CDTF">2018-05-29T05:36:15Z</dcterms:modified>
</cp:coreProperties>
</file>